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34920238" cy="16559213"/>
  <p:notesSz cx="6858000" cy="9144000"/>
  <p:defaultTextStyle>
    <a:defPPr>
      <a:defRPr lang="en-US"/>
    </a:defPPr>
    <a:lvl1pPr marL="0" algn="l" defTabSz="457150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1pPr>
    <a:lvl2pPr marL="457150" algn="l" defTabSz="457150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2pPr>
    <a:lvl3pPr marL="914300" algn="l" defTabSz="457150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3pPr>
    <a:lvl4pPr marL="1371450" algn="l" defTabSz="457150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4pPr>
    <a:lvl5pPr marL="1828600" algn="l" defTabSz="457150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5pPr>
    <a:lvl6pPr marL="2285750" algn="l" defTabSz="457150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6pPr>
    <a:lvl7pPr marL="2742900" algn="l" defTabSz="457150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7pPr>
    <a:lvl8pPr marL="3200051" algn="l" defTabSz="457150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8pPr>
    <a:lvl9pPr marL="3657200" algn="l" defTabSz="457150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36" d="100"/>
          <a:sy n="36" d="100"/>
        </p:scale>
        <p:origin x="162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5035" y="2710041"/>
            <a:ext cx="26190179" cy="5765059"/>
          </a:xfrm>
        </p:spPr>
        <p:txBody>
          <a:bodyPr anchor="b"/>
          <a:lstStyle>
            <a:lvl1pPr algn="ctr">
              <a:defRPr sz="1448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65035" y="8697424"/>
            <a:ext cx="26190179" cy="3997975"/>
          </a:xfrm>
        </p:spPr>
        <p:txBody>
          <a:bodyPr/>
          <a:lstStyle>
            <a:lvl1pPr marL="0" indent="0" algn="ctr">
              <a:buNone/>
              <a:defRPr sz="5794"/>
            </a:lvl1pPr>
            <a:lvl2pPr marL="1103978" indent="0" algn="ctr">
              <a:buNone/>
              <a:defRPr sz="4828"/>
            </a:lvl2pPr>
            <a:lvl3pPr marL="2207955" indent="0" algn="ctr">
              <a:buNone/>
              <a:defRPr sz="4345"/>
            </a:lvl3pPr>
            <a:lvl4pPr marL="3311934" indent="0" algn="ctr">
              <a:buNone/>
              <a:defRPr sz="3864"/>
            </a:lvl4pPr>
            <a:lvl5pPr marL="4415910" indent="0" algn="ctr">
              <a:buNone/>
              <a:defRPr sz="3864"/>
            </a:lvl5pPr>
            <a:lvl6pPr marL="5519889" indent="0" algn="ctr">
              <a:buNone/>
              <a:defRPr sz="3864"/>
            </a:lvl6pPr>
            <a:lvl7pPr marL="6623867" indent="0" algn="ctr">
              <a:buNone/>
              <a:defRPr sz="3864"/>
            </a:lvl7pPr>
            <a:lvl8pPr marL="7727844" indent="0" algn="ctr">
              <a:buNone/>
              <a:defRPr sz="3864"/>
            </a:lvl8pPr>
            <a:lvl9pPr marL="8831822" indent="0" algn="ctr">
              <a:buNone/>
              <a:defRPr sz="3864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280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2950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989795" y="881626"/>
            <a:ext cx="7529676" cy="1403316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00766" y="881626"/>
            <a:ext cx="22152526" cy="1403316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0330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7557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2584" y="4128310"/>
            <a:ext cx="30118705" cy="6888170"/>
          </a:xfrm>
        </p:spPr>
        <p:txBody>
          <a:bodyPr anchor="b"/>
          <a:lstStyle>
            <a:lvl1pPr>
              <a:defRPr sz="1448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2584" y="11081643"/>
            <a:ext cx="30118705" cy="3622327"/>
          </a:xfrm>
        </p:spPr>
        <p:txBody>
          <a:bodyPr/>
          <a:lstStyle>
            <a:lvl1pPr marL="0" indent="0">
              <a:buNone/>
              <a:defRPr sz="5794">
                <a:solidFill>
                  <a:schemeClr val="tx1">
                    <a:tint val="75000"/>
                  </a:schemeClr>
                </a:solidFill>
              </a:defRPr>
            </a:lvl1pPr>
            <a:lvl2pPr marL="1103978" indent="0">
              <a:buNone/>
              <a:defRPr sz="4828">
                <a:solidFill>
                  <a:schemeClr val="tx1">
                    <a:tint val="75000"/>
                  </a:schemeClr>
                </a:solidFill>
              </a:defRPr>
            </a:lvl2pPr>
            <a:lvl3pPr marL="2207955" indent="0">
              <a:buNone/>
              <a:defRPr sz="4345">
                <a:solidFill>
                  <a:schemeClr val="tx1">
                    <a:tint val="75000"/>
                  </a:schemeClr>
                </a:solidFill>
              </a:defRPr>
            </a:lvl3pPr>
            <a:lvl4pPr marL="3311934" indent="0">
              <a:buNone/>
              <a:defRPr sz="3864">
                <a:solidFill>
                  <a:schemeClr val="tx1">
                    <a:tint val="75000"/>
                  </a:schemeClr>
                </a:solidFill>
              </a:defRPr>
            </a:lvl4pPr>
            <a:lvl5pPr marL="4415910" indent="0">
              <a:buNone/>
              <a:defRPr sz="3864">
                <a:solidFill>
                  <a:schemeClr val="tx1">
                    <a:tint val="75000"/>
                  </a:schemeClr>
                </a:solidFill>
              </a:defRPr>
            </a:lvl5pPr>
            <a:lvl6pPr marL="5519889" indent="0">
              <a:buNone/>
              <a:defRPr sz="3864">
                <a:solidFill>
                  <a:schemeClr val="tx1">
                    <a:tint val="75000"/>
                  </a:schemeClr>
                </a:solidFill>
              </a:defRPr>
            </a:lvl6pPr>
            <a:lvl7pPr marL="6623867" indent="0">
              <a:buNone/>
              <a:defRPr sz="3864">
                <a:solidFill>
                  <a:schemeClr val="tx1">
                    <a:tint val="75000"/>
                  </a:schemeClr>
                </a:solidFill>
              </a:defRPr>
            </a:lvl7pPr>
            <a:lvl8pPr marL="7727844" indent="0">
              <a:buNone/>
              <a:defRPr sz="3864">
                <a:solidFill>
                  <a:schemeClr val="tx1">
                    <a:tint val="75000"/>
                  </a:schemeClr>
                </a:solidFill>
              </a:defRPr>
            </a:lvl8pPr>
            <a:lvl9pPr marL="8831822" indent="0">
              <a:buNone/>
              <a:defRPr sz="38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0580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00772" y="4408127"/>
            <a:ext cx="14841101" cy="1050666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678376" y="4408127"/>
            <a:ext cx="14841101" cy="1050666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17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5320" y="881629"/>
            <a:ext cx="30118705" cy="320068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5316" y="4059308"/>
            <a:ext cx="14772896" cy="1989404"/>
          </a:xfrm>
        </p:spPr>
        <p:txBody>
          <a:bodyPr anchor="b"/>
          <a:lstStyle>
            <a:lvl1pPr marL="0" indent="0">
              <a:buNone/>
              <a:defRPr sz="5794" b="1"/>
            </a:lvl1pPr>
            <a:lvl2pPr marL="1103978" indent="0">
              <a:buNone/>
              <a:defRPr sz="4828" b="1"/>
            </a:lvl2pPr>
            <a:lvl3pPr marL="2207955" indent="0">
              <a:buNone/>
              <a:defRPr sz="4345" b="1"/>
            </a:lvl3pPr>
            <a:lvl4pPr marL="3311934" indent="0">
              <a:buNone/>
              <a:defRPr sz="3864" b="1"/>
            </a:lvl4pPr>
            <a:lvl5pPr marL="4415910" indent="0">
              <a:buNone/>
              <a:defRPr sz="3864" b="1"/>
            </a:lvl5pPr>
            <a:lvl6pPr marL="5519889" indent="0">
              <a:buNone/>
              <a:defRPr sz="3864" b="1"/>
            </a:lvl6pPr>
            <a:lvl7pPr marL="6623867" indent="0">
              <a:buNone/>
              <a:defRPr sz="3864" b="1"/>
            </a:lvl7pPr>
            <a:lvl8pPr marL="7727844" indent="0">
              <a:buNone/>
              <a:defRPr sz="3864" b="1"/>
            </a:lvl8pPr>
            <a:lvl9pPr marL="8831822" indent="0">
              <a:buNone/>
              <a:defRPr sz="386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05316" y="6048716"/>
            <a:ext cx="14772896" cy="889674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678376" y="4059308"/>
            <a:ext cx="14845649" cy="1989404"/>
          </a:xfrm>
        </p:spPr>
        <p:txBody>
          <a:bodyPr anchor="b"/>
          <a:lstStyle>
            <a:lvl1pPr marL="0" indent="0">
              <a:buNone/>
              <a:defRPr sz="5794" b="1"/>
            </a:lvl1pPr>
            <a:lvl2pPr marL="1103978" indent="0">
              <a:buNone/>
              <a:defRPr sz="4828" b="1"/>
            </a:lvl2pPr>
            <a:lvl3pPr marL="2207955" indent="0">
              <a:buNone/>
              <a:defRPr sz="4345" b="1"/>
            </a:lvl3pPr>
            <a:lvl4pPr marL="3311934" indent="0">
              <a:buNone/>
              <a:defRPr sz="3864" b="1"/>
            </a:lvl4pPr>
            <a:lvl5pPr marL="4415910" indent="0">
              <a:buNone/>
              <a:defRPr sz="3864" b="1"/>
            </a:lvl5pPr>
            <a:lvl6pPr marL="5519889" indent="0">
              <a:buNone/>
              <a:defRPr sz="3864" b="1"/>
            </a:lvl6pPr>
            <a:lvl7pPr marL="6623867" indent="0">
              <a:buNone/>
              <a:defRPr sz="3864" b="1"/>
            </a:lvl7pPr>
            <a:lvl8pPr marL="7727844" indent="0">
              <a:buNone/>
              <a:defRPr sz="3864" b="1"/>
            </a:lvl8pPr>
            <a:lvl9pPr marL="8831822" indent="0">
              <a:buNone/>
              <a:defRPr sz="386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678376" y="6048716"/>
            <a:ext cx="14845649" cy="889674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416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2308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9403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5321" y="1103950"/>
            <a:ext cx="11262685" cy="3863816"/>
          </a:xfrm>
        </p:spPr>
        <p:txBody>
          <a:bodyPr anchor="b"/>
          <a:lstStyle>
            <a:lvl1pPr>
              <a:defRPr sz="772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5651" y="2384222"/>
            <a:ext cx="17678370" cy="11767774"/>
          </a:xfrm>
        </p:spPr>
        <p:txBody>
          <a:bodyPr/>
          <a:lstStyle>
            <a:lvl1pPr>
              <a:defRPr sz="7726"/>
            </a:lvl1pPr>
            <a:lvl2pPr>
              <a:defRPr sz="6761"/>
            </a:lvl2pPr>
            <a:lvl3pPr>
              <a:defRPr sz="5794"/>
            </a:lvl3pPr>
            <a:lvl4pPr>
              <a:defRPr sz="4828"/>
            </a:lvl4pPr>
            <a:lvl5pPr>
              <a:defRPr sz="4828"/>
            </a:lvl5pPr>
            <a:lvl6pPr>
              <a:defRPr sz="4828"/>
            </a:lvl6pPr>
            <a:lvl7pPr>
              <a:defRPr sz="4828"/>
            </a:lvl7pPr>
            <a:lvl8pPr>
              <a:defRPr sz="4828"/>
            </a:lvl8pPr>
            <a:lvl9pPr>
              <a:defRPr sz="4828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05321" y="4967767"/>
            <a:ext cx="11262685" cy="9203397"/>
          </a:xfrm>
        </p:spPr>
        <p:txBody>
          <a:bodyPr/>
          <a:lstStyle>
            <a:lvl1pPr marL="0" indent="0">
              <a:buNone/>
              <a:defRPr sz="3864"/>
            </a:lvl1pPr>
            <a:lvl2pPr marL="1103978" indent="0">
              <a:buNone/>
              <a:defRPr sz="3380"/>
            </a:lvl2pPr>
            <a:lvl3pPr marL="2207955" indent="0">
              <a:buNone/>
              <a:defRPr sz="2898"/>
            </a:lvl3pPr>
            <a:lvl4pPr marL="3311934" indent="0">
              <a:buNone/>
              <a:defRPr sz="2416"/>
            </a:lvl4pPr>
            <a:lvl5pPr marL="4415910" indent="0">
              <a:buNone/>
              <a:defRPr sz="2416"/>
            </a:lvl5pPr>
            <a:lvl6pPr marL="5519889" indent="0">
              <a:buNone/>
              <a:defRPr sz="2416"/>
            </a:lvl6pPr>
            <a:lvl7pPr marL="6623867" indent="0">
              <a:buNone/>
              <a:defRPr sz="2416"/>
            </a:lvl7pPr>
            <a:lvl8pPr marL="7727844" indent="0">
              <a:buNone/>
              <a:defRPr sz="2416"/>
            </a:lvl8pPr>
            <a:lvl9pPr marL="8831822" indent="0">
              <a:buNone/>
              <a:defRPr sz="2416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4140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5321" y="1103950"/>
            <a:ext cx="11262685" cy="3863816"/>
          </a:xfrm>
        </p:spPr>
        <p:txBody>
          <a:bodyPr anchor="b"/>
          <a:lstStyle>
            <a:lvl1pPr>
              <a:defRPr sz="772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845651" y="2384222"/>
            <a:ext cx="17678370" cy="11767774"/>
          </a:xfrm>
        </p:spPr>
        <p:txBody>
          <a:bodyPr anchor="t"/>
          <a:lstStyle>
            <a:lvl1pPr marL="0" indent="0">
              <a:buNone/>
              <a:defRPr sz="7726"/>
            </a:lvl1pPr>
            <a:lvl2pPr marL="1103978" indent="0">
              <a:buNone/>
              <a:defRPr sz="6761"/>
            </a:lvl2pPr>
            <a:lvl3pPr marL="2207955" indent="0">
              <a:buNone/>
              <a:defRPr sz="5794"/>
            </a:lvl3pPr>
            <a:lvl4pPr marL="3311934" indent="0">
              <a:buNone/>
              <a:defRPr sz="4828"/>
            </a:lvl4pPr>
            <a:lvl5pPr marL="4415910" indent="0">
              <a:buNone/>
              <a:defRPr sz="4828"/>
            </a:lvl5pPr>
            <a:lvl6pPr marL="5519889" indent="0">
              <a:buNone/>
              <a:defRPr sz="4828"/>
            </a:lvl6pPr>
            <a:lvl7pPr marL="6623867" indent="0">
              <a:buNone/>
              <a:defRPr sz="4828"/>
            </a:lvl7pPr>
            <a:lvl8pPr marL="7727844" indent="0">
              <a:buNone/>
              <a:defRPr sz="4828"/>
            </a:lvl8pPr>
            <a:lvl9pPr marL="8831822" indent="0">
              <a:buNone/>
              <a:defRPr sz="4828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05321" y="4967767"/>
            <a:ext cx="11262685" cy="9203397"/>
          </a:xfrm>
        </p:spPr>
        <p:txBody>
          <a:bodyPr/>
          <a:lstStyle>
            <a:lvl1pPr marL="0" indent="0">
              <a:buNone/>
              <a:defRPr sz="3864"/>
            </a:lvl1pPr>
            <a:lvl2pPr marL="1103978" indent="0">
              <a:buNone/>
              <a:defRPr sz="3380"/>
            </a:lvl2pPr>
            <a:lvl3pPr marL="2207955" indent="0">
              <a:buNone/>
              <a:defRPr sz="2898"/>
            </a:lvl3pPr>
            <a:lvl4pPr marL="3311934" indent="0">
              <a:buNone/>
              <a:defRPr sz="2416"/>
            </a:lvl4pPr>
            <a:lvl5pPr marL="4415910" indent="0">
              <a:buNone/>
              <a:defRPr sz="2416"/>
            </a:lvl5pPr>
            <a:lvl6pPr marL="5519889" indent="0">
              <a:buNone/>
              <a:defRPr sz="2416"/>
            </a:lvl6pPr>
            <a:lvl7pPr marL="6623867" indent="0">
              <a:buNone/>
              <a:defRPr sz="2416"/>
            </a:lvl7pPr>
            <a:lvl8pPr marL="7727844" indent="0">
              <a:buNone/>
              <a:defRPr sz="2416"/>
            </a:lvl8pPr>
            <a:lvl9pPr marL="8831822" indent="0">
              <a:buNone/>
              <a:defRPr sz="2416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773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00771" y="881629"/>
            <a:ext cx="30118705" cy="3200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0771" y="4408127"/>
            <a:ext cx="30118705" cy="105066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00766" y="15347940"/>
            <a:ext cx="7857054" cy="88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88BDF-8921-43B0-AF71-ACAB38318453}" type="datetimeFigureOut">
              <a:rPr lang="pt-BR" smtClean="0"/>
              <a:t>20/10/2021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567330" y="15347940"/>
            <a:ext cx="11785580" cy="88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662419" y="15347940"/>
            <a:ext cx="7857054" cy="88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B23C4-2123-4170-B97F-84C6B4AF80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9654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207955" rtl="0" eaLnBrk="1" latinLnBrk="0" hangingPunct="1">
        <a:lnSpc>
          <a:spcPct val="90000"/>
        </a:lnSpc>
        <a:spcBef>
          <a:spcPct val="0"/>
        </a:spcBef>
        <a:buNone/>
        <a:defRPr sz="106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51989" indent="-551989" algn="l" defTabSz="2207955" rtl="0" eaLnBrk="1" latinLnBrk="0" hangingPunct="1">
        <a:lnSpc>
          <a:spcPct val="90000"/>
        </a:lnSpc>
        <a:spcBef>
          <a:spcPts val="2416"/>
        </a:spcBef>
        <a:buFont typeface="Arial" panose="020B0604020202020204" pitchFamily="34" charset="0"/>
        <a:buChar char="•"/>
        <a:defRPr sz="6761" kern="1200">
          <a:solidFill>
            <a:schemeClr val="tx1"/>
          </a:solidFill>
          <a:latin typeface="+mn-lt"/>
          <a:ea typeface="+mn-ea"/>
          <a:cs typeface="+mn-cs"/>
        </a:defRPr>
      </a:lvl1pPr>
      <a:lvl2pPr marL="1655966" indent="-551989" algn="l" defTabSz="2207955" rtl="0" eaLnBrk="1" latinLnBrk="0" hangingPunct="1">
        <a:lnSpc>
          <a:spcPct val="90000"/>
        </a:lnSpc>
        <a:spcBef>
          <a:spcPts val="1207"/>
        </a:spcBef>
        <a:buFont typeface="Arial" panose="020B0604020202020204" pitchFamily="34" charset="0"/>
        <a:buChar char="•"/>
        <a:defRPr sz="5794" kern="1200">
          <a:solidFill>
            <a:schemeClr val="tx1"/>
          </a:solidFill>
          <a:latin typeface="+mn-lt"/>
          <a:ea typeface="+mn-ea"/>
          <a:cs typeface="+mn-cs"/>
        </a:defRPr>
      </a:lvl2pPr>
      <a:lvl3pPr marL="2759944" indent="-551989" algn="l" defTabSz="2207955" rtl="0" eaLnBrk="1" latinLnBrk="0" hangingPunct="1">
        <a:lnSpc>
          <a:spcPct val="90000"/>
        </a:lnSpc>
        <a:spcBef>
          <a:spcPts val="1207"/>
        </a:spcBef>
        <a:buFont typeface="Arial" panose="020B0604020202020204" pitchFamily="34" charset="0"/>
        <a:buChar char="•"/>
        <a:defRPr sz="4828" kern="1200">
          <a:solidFill>
            <a:schemeClr val="tx1"/>
          </a:solidFill>
          <a:latin typeface="+mn-lt"/>
          <a:ea typeface="+mn-ea"/>
          <a:cs typeface="+mn-cs"/>
        </a:defRPr>
      </a:lvl3pPr>
      <a:lvl4pPr marL="3863923" indent="-551989" algn="l" defTabSz="2207955" rtl="0" eaLnBrk="1" latinLnBrk="0" hangingPunct="1">
        <a:lnSpc>
          <a:spcPct val="90000"/>
        </a:lnSpc>
        <a:spcBef>
          <a:spcPts val="1207"/>
        </a:spcBef>
        <a:buFont typeface="Arial" panose="020B0604020202020204" pitchFamily="34" charset="0"/>
        <a:buChar char="•"/>
        <a:defRPr sz="4345" kern="1200">
          <a:solidFill>
            <a:schemeClr val="tx1"/>
          </a:solidFill>
          <a:latin typeface="+mn-lt"/>
          <a:ea typeface="+mn-ea"/>
          <a:cs typeface="+mn-cs"/>
        </a:defRPr>
      </a:lvl4pPr>
      <a:lvl5pPr marL="4967899" indent="-551989" algn="l" defTabSz="2207955" rtl="0" eaLnBrk="1" latinLnBrk="0" hangingPunct="1">
        <a:lnSpc>
          <a:spcPct val="90000"/>
        </a:lnSpc>
        <a:spcBef>
          <a:spcPts val="1207"/>
        </a:spcBef>
        <a:buFont typeface="Arial" panose="020B0604020202020204" pitchFamily="34" charset="0"/>
        <a:buChar char="•"/>
        <a:defRPr sz="4345" kern="1200">
          <a:solidFill>
            <a:schemeClr val="tx1"/>
          </a:solidFill>
          <a:latin typeface="+mn-lt"/>
          <a:ea typeface="+mn-ea"/>
          <a:cs typeface="+mn-cs"/>
        </a:defRPr>
      </a:lvl5pPr>
      <a:lvl6pPr marL="6071878" indent="-551989" algn="l" defTabSz="2207955" rtl="0" eaLnBrk="1" latinLnBrk="0" hangingPunct="1">
        <a:lnSpc>
          <a:spcPct val="90000"/>
        </a:lnSpc>
        <a:spcBef>
          <a:spcPts val="1207"/>
        </a:spcBef>
        <a:buFont typeface="Arial" panose="020B0604020202020204" pitchFamily="34" charset="0"/>
        <a:buChar char="•"/>
        <a:defRPr sz="4345" kern="1200">
          <a:solidFill>
            <a:schemeClr val="tx1"/>
          </a:solidFill>
          <a:latin typeface="+mn-lt"/>
          <a:ea typeface="+mn-ea"/>
          <a:cs typeface="+mn-cs"/>
        </a:defRPr>
      </a:lvl6pPr>
      <a:lvl7pPr marL="7175856" indent="-551989" algn="l" defTabSz="2207955" rtl="0" eaLnBrk="1" latinLnBrk="0" hangingPunct="1">
        <a:lnSpc>
          <a:spcPct val="90000"/>
        </a:lnSpc>
        <a:spcBef>
          <a:spcPts val="1207"/>
        </a:spcBef>
        <a:buFont typeface="Arial" panose="020B0604020202020204" pitchFamily="34" charset="0"/>
        <a:buChar char="•"/>
        <a:defRPr sz="4345" kern="1200">
          <a:solidFill>
            <a:schemeClr val="tx1"/>
          </a:solidFill>
          <a:latin typeface="+mn-lt"/>
          <a:ea typeface="+mn-ea"/>
          <a:cs typeface="+mn-cs"/>
        </a:defRPr>
      </a:lvl7pPr>
      <a:lvl8pPr marL="8279832" indent="-551989" algn="l" defTabSz="2207955" rtl="0" eaLnBrk="1" latinLnBrk="0" hangingPunct="1">
        <a:lnSpc>
          <a:spcPct val="90000"/>
        </a:lnSpc>
        <a:spcBef>
          <a:spcPts val="1207"/>
        </a:spcBef>
        <a:buFont typeface="Arial" panose="020B0604020202020204" pitchFamily="34" charset="0"/>
        <a:buChar char="•"/>
        <a:defRPr sz="4345" kern="1200">
          <a:solidFill>
            <a:schemeClr val="tx1"/>
          </a:solidFill>
          <a:latin typeface="+mn-lt"/>
          <a:ea typeface="+mn-ea"/>
          <a:cs typeface="+mn-cs"/>
        </a:defRPr>
      </a:lvl8pPr>
      <a:lvl9pPr marL="9383812" indent="-551989" algn="l" defTabSz="2207955" rtl="0" eaLnBrk="1" latinLnBrk="0" hangingPunct="1">
        <a:lnSpc>
          <a:spcPct val="90000"/>
        </a:lnSpc>
        <a:spcBef>
          <a:spcPts val="1207"/>
        </a:spcBef>
        <a:buFont typeface="Arial" panose="020B0604020202020204" pitchFamily="34" charset="0"/>
        <a:buChar char="•"/>
        <a:defRPr sz="43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07955" rtl="0" eaLnBrk="1" latinLnBrk="0" hangingPunct="1">
        <a:defRPr sz="4345" kern="1200">
          <a:solidFill>
            <a:schemeClr val="tx1"/>
          </a:solidFill>
          <a:latin typeface="+mn-lt"/>
          <a:ea typeface="+mn-ea"/>
          <a:cs typeface="+mn-cs"/>
        </a:defRPr>
      </a:lvl1pPr>
      <a:lvl2pPr marL="1103978" algn="l" defTabSz="2207955" rtl="0" eaLnBrk="1" latinLnBrk="0" hangingPunct="1">
        <a:defRPr sz="4345" kern="1200">
          <a:solidFill>
            <a:schemeClr val="tx1"/>
          </a:solidFill>
          <a:latin typeface="+mn-lt"/>
          <a:ea typeface="+mn-ea"/>
          <a:cs typeface="+mn-cs"/>
        </a:defRPr>
      </a:lvl2pPr>
      <a:lvl3pPr marL="2207955" algn="l" defTabSz="2207955" rtl="0" eaLnBrk="1" latinLnBrk="0" hangingPunct="1">
        <a:defRPr sz="4345" kern="1200">
          <a:solidFill>
            <a:schemeClr val="tx1"/>
          </a:solidFill>
          <a:latin typeface="+mn-lt"/>
          <a:ea typeface="+mn-ea"/>
          <a:cs typeface="+mn-cs"/>
        </a:defRPr>
      </a:lvl3pPr>
      <a:lvl4pPr marL="3311934" algn="l" defTabSz="2207955" rtl="0" eaLnBrk="1" latinLnBrk="0" hangingPunct="1">
        <a:defRPr sz="4345" kern="1200">
          <a:solidFill>
            <a:schemeClr val="tx1"/>
          </a:solidFill>
          <a:latin typeface="+mn-lt"/>
          <a:ea typeface="+mn-ea"/>
          <a:cs typeface="+mn-cs"/>
        </a:defRPr>
      </a:lvl4pPr>
      <a:lvl5pPr marL="4415910" algn="l" defTabSz="2207955" rtl="0" eaLnBrk="1" latinLnBrk="0" hangingPunct="1">
        <a:defRPr sz="4345" kern="1200">
          <a:solidFill>
            <a:schemeClr val="tx1"/>
          </a:solidFill>
          <a:latin typeface="+mn-lt"/>
          <a:ea typeface="+mn-ea"/>
          <a:cs typeface="+mn-cs"/>
        </a:defRPr>
      </a:lvl5pPr>
      <a:lvl6pPr marL="5519889" algn="l" defTabSz="2207955" rtl="0" eaLnBrk="1" latinLnBrk="0" hangingPunct="1">
        <a:defRPr sz="4345" kern="1200">
          <a:solidFill>
            <a:schemeClr val="tx1"/>
          </a:solidFill>
          <a:latin typeface="+mn-lt"/>
          <a:ea typeface="+mn-ea"/>
          <a:cs typeface="+mn-cs"/>
        </a:defRPr>
      </a:lvl6pPr>
      <a:lvl7pPr marL="6623867" algn="l" defTabSz="2207955" rtl="0" eaLnBrk="1" latinLnBrk="0" hangingPunct="1">
        <a:defRPr sz="4345" kern="1200">
          <a:solidFill>
            <a:schemeClr val="tx1"/>
          </a:solidFill>
          <a:latin typeface="+mn-lt"/>
          <a:ea typeface="+mn-ea"/>
          <a:cs typeface="+mn-cs"/>
        </a:defRPr>
      </a:lvl7pPr>
      <a:lvl8pPr marL="7727844" algn="l" defTabSz="2207955" rtl="0" eaLnBrk="1" latinLnBrk="0" hangingPunct="1">
        <a:defRPr sz="4345" kern="1200">
          <a:solidFill>
            <a:schemeClr val="tx1"/>
          </a:solidFill>
          <a:latin typeface="+mn-lt"/>
          <a:ea typeface="+mn-ea"/>
          <a:cs typeface="+mn-cs"/>
        </a:defRPr>
      </a:lvl8pPr>
      <a:lvl9pPr marL="8831822" algn="l" defTabSz="2207955" rtl="0" eaLnBrk="1" latinLnBrk="0" hangingPunct="1">
        <a:defRPr sz="43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B673566-7281-499D-9523-E0AC1D291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652" y="2106418"/>
            <a:ext cx="13983459" cy="14440863"/>
          </a:xfrm>
          <a:prstGeom prst="rect">
            <a:avLst/>
          </a:prstGeom>
        </p:spPr>
      </p:pic>
      <p:pic>
        <p:nvPicPr>
          <p:cNvPr id="7" name="Imagem 6" descr="Diagrama, Gráfico de pizza&#10;&#10;Descrição gerada automaticamente">
            <a:extLst>
              <a:ext uri="{FF2B5EF4-FFF2-40B4-BE49-F238E27FC236}">
                <a16:creationId xmlns:a16="http://schemas.microsoft.com/office/drawing/2014/main" id="{16E55477-E016-4546-B3FF-3E9856F5E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7013" y="2111296"/>
            <a:ext cx="14711081" cy="14435985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536C9897-5567-4667-9A82-AB84A7147228}"/>
              </a:ext>
            </a:extLst>
          </p:cNvPr>
          <p:cNvSpPr txBox="1"/>
          <p:nvPr/>
        </p:nvSpPr>
        <p:spPr>
          <a:xfrm>
            <a:off x="1114652" y="484095"/>
            <a:ext cx="15760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b="1" dirty="0"/>
              <a:t>Pina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347761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16979E7-95B8-4DD1-81AD-91891AB3A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482" y="1824031"/>
            <a:ext cx="12646020" cy="14842746"/>
          </a:xfrm>
          <a:prstGeom prst="rect">
            <a:avLst/>
          </a:prstGeom>
        </p:spPr>
      </p:pic>
      <p:pic>
        <p:nvPicPr>
          <p:cNvPr id="7" name="Imagem 6" descr="Gráfico&#10;&#10;Descrição gerada automaticamente">
            <a:extLst>
              <a:ext uri="{FF2B5EF4-FFF2-40B4-BE49-F238E27FC236}">
                <a16:creationId xmlns:a16="http://schemas.microsoft.com/office/drawing/2014/main" id="{405F3091-E08F-4121-B9CD-CC1E59A31A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0120" y="1812258"/>
            <a:ext cx="15027974" cy="1474695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C7F6E3D-9156-457D-8093-C8E0FCF64E71}"/>
              </a:ext>
            </a:extLst>
          </p:cNvPr>
          <p:cNvSpPr txBox="1"/>
          <p:nvPr/>
        </p:nvSpPr>
        <p:spPr>
          <a:xfrm>
            <a:off x="1114652" y="484095"/>
            <a:ext cx="33804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b="1" dirty="0"/>
              <a:t>Paissandu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54343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2B0167E-B1F6-41E3-987F-75499E4DF12B}"/>
              </a:ext>
            </a:extLst>
          </p:cNvPr>
          <p:cNvSpPr txBox="1"/>
          <p:nvPr/>
        </p:nvSpPr>
        <p:spPr>
          <a:xfrm>
            <a:off x="1114652" y="484095"/>
            <a:ext cx="29110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b="1" dirty="0" err="1"/>
              <a:t>Cabanga</a:t>
            </a:r>
            <a:endParaRPr lang="pt-BR" sz="6000" b="1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9C420A3-A6EF-446C-B3A3-618887356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653" y="3244244"/>
            <a:ext cx="16351160" cy="7916815"/>
          </a:xfrm>
          <a:prstGeom prst="rect">
            <a:avLst/>
          </a:prstGeom>
        </p:spPr>
      </p:pic>
      <p:pic>
        <p:nvPicPr>
          <p:cNvPr id="8" name="Imagem 7" descr="Diagrama&#10;&#10;Descrição gerada automaticamente">
            <a:extLst>
              <a:ext uri="{FF2B5EF4-FFF2-40B4-BE49-F238E27FC236}">
                <a16:creationId xmlns:a16="http://schemas.microsoft.com/office/drawing/2014/main" id="{2519F531-0858-4880-958A-64503EA351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6152" y="1499758"/>
            <a:ext cx="14668821" cy="1439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246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2B0167E-B1F6-41E3-987F-75499E4DF12B}"/>
              </a:ext>
            </a:extLst>
          </p:cNvPr>
          <p:cNvSpPr txBox="1"/>
          <p:nvPr/>
        </p:nvSpPr>
        <p:spPr>
          <a:xfrm>
            <a:off x="1114652" y="484095"/>
            <a:ext cx="316452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b="1" dirty="0"/>
              <a:t>Boa Vista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3FFBEA7-433A-4E27-8821-9B4BB3704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585" y="1801067"/>
            <a:ext cx="11780510" cy="14274051"/>
          </a:xfrm>
          <a:prstGeom prst="rect">
            <a:avLst/>
          </a:prstGeom>
        </p:spPr>
      </p:pic>
      <p:pic>
        <p:nvPicPr>
          <p:cNvPr id="7" name="Imagem 6" descr="Diagrama&#10;&#10;Descrição gerada automaticamente">
            <a:extLst>
              <a:ext uri="{FF2B5EF4-FFF2-40B4-BE49-F238E27FC236}">
                <a16:creationId xmlns:a16="http://schemas.microsoft.com/office/drawing/2014/main" id="{472670DA-805F-4449-A1F8-C3470A7134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4147" y="1499759"/>
            <a:ext cx="15235760" cy="145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502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2B0167E-B1F6-41E3-987F-75499E4DF12B}"/>
              </a:ext>
            </a:extLst>
          </p:cNvPr>
          <p:cNvSpPr txBox="1"/>
          <p:nvPr/>
        </p:nvSpPr>
        <p:spPr>
          <a:xfrm>
            <a:off x="1114652" y="484095"/>
            <a:ext cx="39787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b="1" dirty="0"/>
              <a:t>Boa Viagem</a:t>
            </a:r>
          </a:p>
        </p:txBody>
      </p:sp>
      <p:pic>
        <p:nvPicPr>
          <p:cNvPr id="5" name="Imagem 4" descr="Desenho preto e branco&#10;&#10;Descrição gerada automaticamente com confiança média">
            <a:extLst>
              <a:ext uri="{FF2B5EF4-FFF2-40B4-BE49-F238E27FC236}">
                <a16:creationId xmlns:a16="http://schemas.microsoft.com/office/drawing/2014/main" id="{ACEB6F7F-F5E5-464F-94F5-847468C0A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7264" y="1015663"/>
            <a:ext cx="15346431" cy="1505945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CEC4B19-BB89-4EBC-B15C-3AE7C1BF0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8482" y="1499757"/>
            <a:ext cx="9342129" cy="1478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6378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7</Words>
  <Application>Microsoft Office PowerPoint</Application>
  <PresentationFormat>Personalizar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Saulo Pereira</dc:creator>
  <cp:lastModifiedBy>Saulo Pereira</cp:lastModifiedBy>
  <cp:revision>1</cp:revision>
  <dcterms:created xsi:type="dcterms:W3CDTF">2021-10-20T13:41:44Z</dcterms:created>
  <dcterms:modified xsi:type="dcterms:W3CDTF">2021-10-20T14:06:04Z</dcterms:modified>
</cp:coreProperties>
</file>

<file path=docProps/thumbnail.jpeg>
</file>